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</p:sldIdLst>
  <p:sldSz cy="5143500" cx="9144000"/>
  <p:notesSz cx="6858000" cy="9144000"/>
  <p:embeddedFontLst>
    <p:embeddedFont>
      <p:font typeface="Montserrat"/>
      <p:regular r:id="rId47"/>
      <p:bold r:id="rId48"/>
      <p:italic r:id="rId49"/>
      <p:boldItalic r:id="rId50"/>
    </p:embeddedFont>
    <p:embeddedFont>
      <p:font typeface="Lato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Montserrat-bold.fntdata"/><Relationship Id="rId47" Type="http://schemas.openxmlformats.org/officeDocument/2006/relationships/font" Target="fonts/Montserrat-regular.fntdata"/><Relationship Id="rId49" Type="http://schemas.openxmlformats.org/officeDocument/2006/relationships/font" Target="fonts/Montserra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Lato-regular.fntdata"/><Relationship Id="rId50" Type="http://schemas.openxmlformats.org/officeDocument/2006/relationships/font" Target="fonts/Montserrat-boldItalic.fntdata"/><Relationship Id="rId53" Type="http://schemas.openxmlformats.org/officeDocument/2006/relationships/font" Target="fonts/Lato-italic.fntdata"/><Relationship Id="rId52" Type="http://schemas.openxmlformats.org/officeDocument/2006/relationships/font" Target="fonts/Lato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54" Type="http://schemas.openxmlformats.org/officeDocument/2006/relationships/font" Target="fonts/La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gif>
</file>

<file path=ppt/media/image21.gif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Shape 3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Shape 3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Shape 3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Shape 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Shape 3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Shape 3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fabianvf/python-rake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youtube.com/watch?v=OCLaeBAkFAY" TargetMode="External"/><Relationship Id="rId4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.gif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www.youtube.com/watch?v=79pmNdyxEGo" TargetMode="External"/><Relationship Id="rId4" Type="http://schemas.openxmlformats.org/officeDocument/2006/relationships/image" Target="../media/image1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setosa.io/ev/markov-chains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gif"/><Relationship Id="rId4" Type="http://schemas.openxmlformats.org/officeDocument/2006/relationships/image" Target="../media/image21.gif"/><Relationship Id="rId5" Type="http://schemas.openxmlformats.org/officeDocument/2006/relationships/image" Target="../media/image18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youtube.com/watch?v=7XchCsYtYMQ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 Neural Net ML, Neural Nets Review, GPU </a:t>
            </a:r>
            <a:r>
              <a:rPr lang="en"/>
              <a:t>Acceleration</a:t>
            </a:r>
            <a:endParaRPr/>
          </a:p>
          <a:p>
            <a:pPr indent="0" lvl="0" mar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review of CNNS</a:t>
            </a:r>
            <a:endParaRPr/>
          </a:p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00" y="1307851"/>
            <a:ext cx="3419672" cy="2128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Shape 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9135" y="843400"/>
            <a:ext cx="4240191" cy="1626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Shape 1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7032" y="2680318"/>
            <a:ext cx="3212303" cy="20224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6300" y="3504700"/>
            <a:ext cx="5270225" cy="144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review of CNNs</a:t>
            </a:r>
            <a:endParaRPr/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4450" y="2015888"/>
            <a:ext cx="3635101" cy="20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Autoencoders</a:t>
            </a:r>
            <a:endParaRPr/>
          </a:p>
        </p:txBody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497" y="2040122"/>
            <a:ext cx="2924075" cy="166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deepfake generation process</a:t>
            </a:r>
            <a:endParaRPr/>
          </a:p>
        </p:txBody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Take sample images of person your </a:t>
            </a:r>
            <a:r>
              <a:rPr lang="en"/>
              <a:t>transferring</a:t>
            </a:r>
            <a:r>
              <a:rPr lang="en"/>
              <a:t> from, and person your transfering to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These images should have each person’s face,  preferably with no other faces, against a high contrast background, from many angles, under many conditions, etc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Extract the faces from the images and align them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Without alignment, the CNNs filters would be less effective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Done via Histogram of Oriented Gradients (HOG) (see Siraj Raval)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i="1" lang="en"/>
              <a:t>Unsupervised</a:t>
            </a:r>
            <a:r>
              <a:rPr lang="en"/>
              <a:t> technique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I</a:t>
            </a:r>
            <a:r>
              <a:rPr lang="en"/>
              <a:t>f you make  an image black and white and then extract a  vector map of  the gradient,  closed loops of large vectors pointing out of a region  usually only happen for faces (rare otherwise)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Extra checks added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Supervised and unsupervised techniques</a:t>
            </a:r>
            <a:endParaRPr/>
          </a:p>
        </p:txBody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Supervised: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Create f in f(U)=V, given U and V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Neural nets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Superstatistics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“Labeled data”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Generally broken into classification or regression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Unsupervised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Find things about the data without being told anything about it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HOG, </a:t>
            </a:r>
            <a:r>
              <a:rPr lang="en" u="sng">
                <a:solidFill>
                  <a:schemeClr val="hlink"/>
                </a:solidFill>
                <a:hlinkClick r:id="rId3"/>
              </a:rPr>
              <a:t>Rake</a:t>
            </a:r>
            <a:r>
              <a:rPr lang="en"/>
              <a:t>, 100s others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Now days they tend to occur as fancy domain-specific algorithms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These are intrinsically limited and imperfect</a:t>
            </a:r>
            <a:endParaRPr/>
          </a:p>
          <a:p>
            <a: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General AI and game AIs are also unsupervised, and more general intelligence must be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deepfake generation process</a:t>
            </a:r>
            <a:endParaRPr/>
          </a:p>
        </p:txBody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Take sample images of person your transferring from, and person your transfering to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These images must have both persons face, preferably with no others, against a high contrast background, from many angles, in many conditions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Extract the faces from the images and align them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Without alignment, the CNNs filters would be less effective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Done via Histogram of Oriented Gradients (see Siraj Raval)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Unsupervised technique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If you make  an image black and white and then extract a  vector map of  the gradient,  closed loops of large vectors pointing out of a region  usually only happen for faces (rare otherwise)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Extra checks added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Check extracted images by hand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Train neural network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79425"/>
            <a:ext cx="9144001" cy="21846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 txBox="1"/>
          <p:nvPr/>
        </p:nvSpPr>
        <p:spPr>
          <a:xfrm>
            <a:off x="665200" y="4418900"/>
            <a:ext cx="70389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Each face uses the same encoder step and a separate decoder step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865" y="0"/>
            <a:ext cx="88362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deepfake generation process</a:t>
            </a:r>
            <a:endParaRPr/>
          </a:p>
        </p:txBody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1297500" y="13613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Take sample images of person your transferring from, and person your transfering to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These images must have both persons face, preferably with no others, against a high contrast background, from many angles, in many conditions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Extract the faces from the images and align them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Without alignment, the CNNs filters would be less effective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Done via Histogram of Oriented Gradients (see Siraj Raval)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Unsupervised technique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If you make  an image black and white and then extract a  vector map of  the gradient,  closed loops of large vectors pointing out of a region  usually only happen for faces (rare otherwise)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Extra checks added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Check extracted images by hand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Train neural network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 neural network to detect target face, and put other face on it with the same expression etc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Do for each frame in the case of video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I</a:t>
            </a:r>
            <a:r>
              <a:rPr lang="en"/>
              <a:t>ssues</a:t>
            </a:r>
            <a:endParaRPr/>
          </a:p>
        </p:txBody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Slow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Tons of linear algebra</a:t>
            </a:r>
            <a:endParaRPr/>
          </a:p>
          <a:p>
            <a: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Requires GPU acceleration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Housekeeping</a:t>
            </a:r>
            <a:endParaRPr/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Last class was too heavy of a data dump, so I’m changing to a story format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Please tell me what you think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Anyone with </a:t>
            </a:r>
            <a:r>
              <a:rPr lang="en"/>
              <a:t>persistent</a:t>
            </a:r>
            <a:r>
              <a:rPr lang="en"/>
              <a:t> issues registering for the class needs to see us TODAY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Please tell me if there’s issues with the video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Quiz postponed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Previous lectures up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You should rewatch them based on what you’ve told me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/>
              <a:t>Doing Game AI instead of Gensim 2, see syllabus for some minor date sorting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plan was to do Bayes and Markov stuff this week, it’s being postponed till next week and we’re doing GPU acceleration instead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Ask more questions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Cookbooky isn’t a word, I just don’t know a better way to describe it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Quiz next week on neural net theory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GPU acceleration</a:t>
            </a:r>
            <a:endParaRPr/>
          </a:p>
        </p:txBody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1297500" y="8886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Who knows what an architecture/assembly language/instruction set is?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ASIC (Application Specific Integrated Circuit)?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GPUs vs CPUs; Moore’s law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Graphics in games are all linear algebra- </a:t>
            </a:r>
            <a:r>
              <a:rPr lang="en"/>
              <a:t>matrices</a:t>
            </a:r>
            <a:r>
              <a:rPr lang="en"/>
              <a:t> transforming vectors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Compiling to them is </a:t>
            </a:r>
            <a:r>
              <a:rPr lang="en"/>
              <a:t>weird</a:t>
            </a:r>
            <a:r>
              <a:rPr lang="en"/>
              <a:t>, so they are based around APIs (Application Programming Interface)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OpenGL, DirectX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People wanted to do more things with GPU hardware that the APIs couldn’t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Photo editing, 2D video editing, audio editing, cryptography breaking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“GPGPU”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 they made new APIs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OpenCL and CUDA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Except by this time GPUs were in such high use that they could do everything a CPU could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Just must slower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 the new APIs were more akin to programming languages (based on C) with special, really </a:t>
            </a:r>
            <a:r>
              <a:rPr lang="en"/>
              <a:t>weird</a:t>
            </a:r>
            <a:r>
              <a:rPr lang="en"/>
              <a:t> compilers/interpreters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is why the major cryptocurrency miners are creatively named CUDA Miner or OpenCL miner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OpenCL vs CUDA</a:t>
            </a:r>
            <a:endParaRPr/>
          </a:p>
        </p:txBody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OpenCL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Open Compute Library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Runs on all GPUs (AMD, Intel, Nvidia, Apple)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Open source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Easy to get configured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CUDA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Compute Unified Device Architecture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Only runs on Nvidia cards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Closed source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cuDNN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Horrible to get configured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Nvidia has a monopoly on GPUs for ML</a:t>
            </a:r>
            <a:endParaRPr/>
          </a:p>
        </p:txBody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1297500" y="8817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Massively better performance from one card for ML tasks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1+1!=2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True for creative programs as well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Power </a:t>
            </a:r>
            <a:r>
              <a:rPr lang="en"/>
              <a:t>efficiency</a:t>
            </a:r>
            <a:r>
              <a:rPr lang="en"/>
              <a:t> doesn’t matter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This is a way more valuable use of GPUs than cryptocurrency mining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Specialized architectures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Nvidia’s GPU lines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Geforce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Quadro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Tesla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Titan (?)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Neural net type tasks are ~40% faster with CUDA than OpenCL on Nvidia cards (although not true for almost any other types of tasks)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Most ML libraries, very </a:t>
            </a:r>
            <a:r>
              <a:rPr lang="en"/>
              <a:t>notably</a:t>
            </a:r>
            <a:r>
              <a:rPr lang="en"/>
              <a:t> including TensorFlow, run only with CUDA support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This is also true for creative programs, and for those with support from both, CUDA support is often better or more things can be accelerated with it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Overview of TensorFlow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Volta, hardware concerns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Issues</a:t>
            </a:r>
            <a:endParaRPr/>
          </a:p>
        </p:txBody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Slow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Tons of linear algebra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Requires GPU acceleration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Transfer learning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Also helps to add generality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Large amounts of good data is key</a:t>
            </a:r>
            <a:endParaRPr i="1"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Blurring things near faces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Looking the other way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Expressions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Generally good photos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Diversity helps, except when it doesn’t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Nothing in front of face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Vanishing gradients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Entire model is ~300MB total when highly compressed</a:t>
            </a:r>
            <a:endParaRPr/>
          </a:p>
        </p:txBody>
      </p:sp>
      <p:pic>
        <p:nvPicPr>
          <p:cNvPr id="281" name="Shape 2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3525" y="0"/>
            <a:ext cx="2680175" cy="311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type="title"/>
          </p:nvPr>
        </p:nvSpPr>
        <p:spPr>
          <a:xfrm>
            <a:off x="1297500" y="1765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 on GPU acceleration configuration in Linux will be next week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 time I tried to hack Google’s job application process, Part 1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x="1297500" y="1308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Legal disclaimer: I never actually attempted this, I got a different job before I could. I do not recommend or condone the following method.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 this doesn’t count as hacking under US law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FooBar</a:t>
            </a:r>
            <a:endParaRPr/>
          </a:p>
        </p:txBody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Shape 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3850" y="1322925"/>
            <a:ext cx="5734050" cy="340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Shape 3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hunt begins</a:t>
            </a:r>
            <a:endParaRPr/>
          </a:p>
        </p:txBody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1297500" y="9716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goal is to submit text to Google search that returns a direct link to this programming challenge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you try to try to </a:t>
            </a:r>
            <a:r>
              <a:rPr i="1" lang="en"/>
              <a:t>wget</a:t>
            </a:r>
            <a:r>
              <a:rPr lang="en"/>
              <a:t> a Google search page or query it in urllib, it returns an encrypted cookie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 you’d have to just about make a web browser to use it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There’s a command line way to do that in Linux that I won’t cover here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Let's</a:t>
            </a:r>
            <a:r>
              <a:rPr lang="en"/>
              <a:t> think through how to do this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Not everyone searching a particular phrase or topic gets connected to the challenge</a:t>
            </a:r>
            <a:endParaRPr sz="1200"/>
          </a:p>
          <a:p>
            <a: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So it’s not keyword based</a:t>
            </a:r>
            <a:endParaRPr sz="1200"/>
          </a:p>
          <a:p>
            <a: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Implies it’s most likely at least partially based on the user’s past search </a:t>
            </a:r>
            <a:r>
              <a:rPr lang="en" sz="1200"/>
              <a:t>queries</a:t>
            </a:r>
            <a:endParaRPr sz="1200"/>
          </a:p>
          <a:p>
            <a: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My goal: submit quality clumps of words repeatedly until $$$</a:t>
            </a:r>
            <a:endParaRPr sz="1200"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neural net is cludgy and hard, doesn’t seem appropriate</a:t>
            </a:r>
            <a:endParaRPr sz="1200"/>
          </a:p>
          <a:p>
            <a: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Words are complex, and you need a super big neural net to handle all of them</a:t>
            </a:r>
            <a:endParaRPr sz="1200"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Using more detailed user data is probably too creepy, even for them</a:t>
            </a:r>
            <a:endParaRPr sz="1200"/>
          </a:p>
          <a:p>
            <a: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It would  also be difficult to build the challenge system using that kind of data… seems unlikely for this kind of little side-project </a:t>
            </a:r>
            <a:endParaRPr sz="1200"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 I figured they used a SVM or clustering technique, which are based on word vector representation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Review CNNs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Review Autoencoders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GPU acceleration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Non ML techniques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Deepfakes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Miscellaneous</a:t>
            </a:r>
            <a:r>
              <a:rPr lang="en"/>
              <a:t> topics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Shape 3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3" name="Shape 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776" y="142650"/>
            <a:ext cx="7331476" cy="485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SVMs</a:t>
            </a:r>
            <a:endParaRPr/>
          </a:p>
        </p:txBody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1297500" y="12278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“Support Vector Machine” is a p</a:t>
            </a:r>
            <a:r>
              <a:rPr lang="en"/>
              <a:t>robabilistic binary linear classifier (vectors)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Drawing a line in high dimensional spaces</a:t>
            </a:r>
            <a:endParaRPr sz="1200"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Closest ML technique to Least Squares Regression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Done using SK Learn or TensorFlow libraries (we’ll talk about these in detail later)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be done using Hard or Soft training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Lots of pure CS theory behind it...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understandable and less computationally intensive than neural nets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Still intensive</a:t>
            </a:r>
            <a:endParaRPr sz="1200"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Less powerful</a:t>
            </a:r>
            <a:endParaRPr sz="1200"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Nonetheless adequate for this kind of task</a:t>
            </a:r>
            <a:endParaRPr sz="1200"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Generally smoother </a:t>
            </a:r>
            <a:r>
              <a:rPr i="1" lang="en"/>
              <a:t>decision boundary</a:t>
            </a:r>
            <a:r>
              <a:rPr lang="en"/>
              <a:t>, can be harder to overtrain or represent highly nuanced functions than with neural nets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Good at anomaly detection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</a:t>
            </a:r>
            <a:endParaRPr/>
          </a:p>
        </p:txBody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Clustering is an unsupervised technique that, when </a:t>
            </a:r>
            <a:br>
              <a:rPr lang="en"/>
            </a:br>
            <a:r>
              <a:rPr lang="en"/>
              <a:t>given data, will put it into “k” similar clusters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Lots of ways to do this, cookbooky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Support Vector Clustering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“K-means” clustering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“</a:t>
            </a:r>
            <a:r>
              <a:rPr lang="en"/>
              <a:t>k-means clustering aims to partition n observations into k clusters in which each observation belongs to the cluster with the nearest mean, serving as a prototype of the cluster.”</a:t>
            </a:r>
            <a:endParaRPr/>
          </a:p>
          <a:p>
            <a: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Density based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Distribution based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Again done with SKlearn, TensorFlow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Easy to understand, not very computationally intensive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Less power for anomaly detection</a:t>
            </a:r>
            <a:endParaRPr/>
          </a:p>
        </p:txBody>
      </p:sp>
      <p:pic>
        <p:nvPicPr>
          <p:cNvPr id="336" name="Shape 336"/>
          <p:cNvPicPr preferRelativeResize="0"/>
          <p:nvPr/>
        </p:nvPicPr>
        <p:blipFill rotWithShape="1">
          <a:blip r:embed="rId3">
            <a:alphaModFix/>
          </a:blip>
          <a:srcRect b="0" l="6488" r="6418" t="0"/>
          <a:stretch/>
        </p:blipFill>
        <p:spPr>
          <a:xfrm>
            <a:off x="5794200" y="0"/>
            <a:ext cx="3349800" cy="195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vs Statistics</a:t>
            </a:r>
            <a:endParaRPr/>
          </a:p>
        </p:txBody>
      </p:sp>
      <p:pic>
        <p:nvPicPr>
          <p:cNvPr id="342" name="Shape 342"/>
          <p:cNvPicPr preferRelativeResize="0"/>
          <p:nvPr/>
        </p:nvPicPr>
        <p:blipFill rotWithShape="1">
          <a:blip r:embed="rId3">
            <a:alphaModFix/>
          </a:blip>
          <a:srcRect b="13703" l="5845" r="4908" t="14959"/>
          <a:stretch/>
        </p:blipFill>
        <p:spPr>
          <a:xfrm>
            <a:off x="491649" y="1547150"/>
            <a:ext cx="8160702" cy="25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/>
          <p:nvPr>
            <p:ph type="title"/>
          </p:nvPr>
        </p:nvSpPr>
        <p:spPr>
          <a:xfrm>
            <a:off x="1297500" y="1765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 on the language specifics will be covered later in the semester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things that don’t fit elsewhere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Monte Carlo simulation</a:t>
            </a:r>
            <a:endParaRPr/>
          </a:p>
        </p:txBody>
      </p:sp>
      <p:pic>
        <p:nvPicPr>
          <p:cNvPr id="358" name="Shape 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7175" y="1043825"/>
            <a:ext cx="3530850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Genetic Algorithms</a:t>
            </a:r>
            <a:endParaRPr/>
          </a:p>
        </p:txBody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Original AI technique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Broad class, no one main implementation library (hence algorithm</a:t>
            </a:r>
            <a:r>
              <a:rPr lang="en">
                <a:solidFill>
                  <a:srgbClr val="00FFFF"/>
                </a:solidFill>
              </a:rPr>
              <a:t>s</a:t>
            </a:r>
            <a:r>
              <a:rPr lang="en"/>
              <a:t>)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think Genetic algorithms will play an increasingly important role in the future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Semi-Universal Characteristics: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Fitness function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Genetic Representation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Applications to neural nets and morphologies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Evoling robots to walk</a:t>
            </a:r>
            <a:r>
              <a:rPr lang="en"/>
              <a:t> (2:40)</a:t>
            </a:r>
            <a:endParaRPr/>
          </a:p>
        </p:txBody>
      </p:sp>
      <p:pic>
        <p:nvPicPr>
          <p:cNvPr id="365" name="Shape 365"/>
          <p:cNvPicPr preferRelativeResize="0"/>
          <p:nvPr/>
        </p:nvPicPr>
        <p:blipFill rotWithShape="1">
          <a:blip r:embed="rId4">
            <a:alphaModFix/>
          </a:blip>
          <a:srcRect b="2711" l="3830" r="5177" t="17524"/>
          <a:stretch/>
        </p:blipFill>
        <p:spPr>
          <a:xfrm>
            <a:off x="6540200" y="170800"/>
            <a:ext cx="2345625" cy="154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Trees</a:t>
            </a:r>
            <a:endParaRPr/>
          </a:p>
        </p:txBody>
      </p:sp>
      <p:sp>
        <p:nvSpPr>
          <p:cNvPr id="371" name="Shape 371"/>
          <p:cNvSpPr txBox="1"/>
          <p:nvPr>
            <p:ph idx="1" type="body"/>
          </p:nvPr>
        </p:nvSpPr>
        <p:spPr>
          <a:xfrm>
            <a:off x="1297500" y="1567550"/>
            <a:ext cx="4771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Good for things where there are few variables that have independent impacts on the outcome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Good for when you </a:t>
            </a:r>
            <a:r>
              <a:rPr i="1" lang="en"/>
              <a:t>really</a:t>
            </a:r>
            <a:r>
              <a:rPr lang="en"/>
              <a:t> need to understand the model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Not computationally intensive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Tend to produce poor results for function replication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be done with tools in SK Learn library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Created via recursive partitioning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This obviously tends to overfit</a:t>
            </a:r>
            <a:endParaRPr/>
          </a:p>
        </p:txBody>
      </p:sp>
      <p:pic>
        <p:nvPicPr>
          <p:cNvPr id="372" name="Shape 372"/>
          <p:cNvPicPr preferRelativeResize="0"/>
          <p:nvPr/>
        </p:nvPicPr>
        <p:blipFill rotWithShape="1">
          <a:blip r:embed="rId3">
            <a:alphaModFix/>
          </a:blip>
          <a:srcRect b="8172" l="9550" r="10192" t="7751"/>
          <a:stretch/>
        </p:blipFill>
        <p:spPr>
          <a:xfrm>
            <a:off x="6259900" y="227500"/>
            <a:ext cx="2752000" cy="272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Shape 373"/>
          <p:cNvPicPr preferRelativeResize="0"/>
          <p:nvPr/>
        </p:nvPicPr>
        <p:blipFill rotWithShape="1">
          <a:blip r:embed="rId4">
            <a:alphaModFix/>
          </a:blip>
          <a:srcRect b="19185" l="34335" r="0" t="0"/>
          <a:stretch/>
        </p:blipFill>
        <p:spPr>
          <a:xfrm>
            <a:off x="5464225" y="3273075"/>
            <a:ext cx="3547675" cy="170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  <p:sp>
        <p:nvSpPr>
          <p:cNvPr id="379" name="Shape 37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Group of decision trees made off random subset of data, most frequently made prediction is accepted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Generally better results than single decision tree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Especially harder to over fit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computationally intensive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Doesn’t work well with some sorts of data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Cookbooky ways to slightly beat random </a:t>
            </a:r>
            <a:r>
              <a:rPr lang="en"/>
              <a:t>sampling with replacement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my Saturday sucked, Part 1</a:t>
            </a:r>
            <a:endParaRPr/>
          </a:p>
        </p:txBody>
      </p:sp>
      <p:sp>
        <p:nvSpPr>
          <p:cNvPr id="153" name="Shape 15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CNNs, Autoencoders, Deepfakes, GPU acceleration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Shape 38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86" name="Shape 3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to use which ML technique?</a:t>
            </a:r>
            <a:endParaRPr/>
          </a:p>
        </p:txBody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 the right ML technique for your problem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There’s a reason 5/6ths of the time spent on ML techniques has been on neural nets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Fastest, simplest, easier to understand is best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Specialty techniques can give better results due to making over training etc harder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Example of tasks for which each technique is usually preferred: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Decision trees- medical diagnosis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Neural nets- vision, function replication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Genetic algorithms- teaching a 3D creature to use its muscles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Clustering- what country are all these IP addresses from?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SVM- anomaly detection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Noticed after class</a:t>
            </a:r>
            <a:endParaRPr/>
          </a:p>
        </p:txBody>
      </p:sp>
      <p:sp>
        <p:nvSpPr>
          <p:cNvPr id="398" name="Shape 39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http://setosa.io/ev/markov-chains/</a:t>
            </a:r>
            <a:r>
              <a:rPr lang="en"/>
              <a:t> is awesome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Deepfakes</a:t>
            </a:r>
            <a:endParaRPr/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Who here’s seen it?</a:t>
            </a: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Neural net based library for </a:t>
            </a:r>
            <a:r>
              <a:rPr lang="en" sz="1400"/>
              <a:t>transferring</a:t>
            </a:r>
            <a:r>
              <a:rPr lang="en" sz="1400"/>
              <a:t> faces from one image to another</a:t>
            </a:r>
            <a:endParaRPr sz="1400"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This is trivially extendable to videos for those who know how to do video encoding</a:t>
            </a:r>
            <a:endParaRPr sz="1400"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That’s also how ML is generally done for classification of information from videos that isn’t time-series dependent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1284125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results are really good</a:t>
            </a:r>
            <a:endParaRPr/>
          </a:p>
        </p:txBody>
      </p:sp>
      <p:pic>
        <p:nvPicPr>
          <p:cNvPr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26150"/>
            <a:ext cx="3938000" cy="221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8341" y="2981150"/>
            <a:ext cx="3840334" cy="216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7450" y="604250"/>
            <a:ext cx="3650450" cy="205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Deepfakes</a:t>
            </a:r>
            <a:endParaRPr/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woke up saturday morning, and saw a </a:t>
            </a:r>
            <a:r>
              <a:rPr lang="en" u="sng">
                <a:solidFill>
                  <a:schemeClr val="hlink"/>
                </a:solidFill>
                <a:hlinkClick r:id="rId3"/>
              </a:rPr>
              <a:t>Siraj Raval </a:t>
            </a:r>
            <a:r>
              <a:rPr lang="en"/>
              <a:t>video on it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I’ve started actively trying to avoid the parts of the internet where I would’ve seen it earlier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 I had to try it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Python library on Github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Built using tools we’ll extensively cover in class (TensorFlow etc.)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Also all I wanted to do was put H</a:t>
            </a:r>
            <a:r>
              <a:rPr lang="en"/>
              <a:t>itler's</a:t>
            </a:r>
            <a:r>
              <a:rPr lang="en"/>
              <a:t> face on Trump in his state of the union </a:t>
            </a:r>
            <a:r>
              <a:rPr lang="en"/>
              <a:t>speech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Fakeapp is just this same code with a simple windows UI for it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 it works:</a:t>
            </a:r>
            <a:endParaRPr/>
          </a:p>
          <a:p>
            <a: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Hybridization of CNN and autoencoder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